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3" r:id="rId5"/>
    <p:sldId id="329" r:id="rId6"/>
    <p:sldId id="354" r:id="rId7"/>
    <p:sldId id="331" r:id="rId8"/>
    <p:sldId id="345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966" autoAdjust="0"/>
  </p:normalViewPr>
  <p:slideViewPr>
    <p:cSldViewPr snapToGrid="0">
      <p:cViewPr varScale="1">
        <p:scale>
          <a:sx n="65" d="100"/>
          <a:sy n="65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5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9912" y="12488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Presentation on Mobile Apps: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Ashish Subedi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00052" y="2248091"/>
            <a:ext cx="5983715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Introduction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997" y="-58800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363C1-9BB7-92B3-10AD-4BC26FF6BCBA}"/>
              </a:ext>
            </a:extLst>
          </p:cNvPr>
          <p:cNvSpPr/>
          <p:nvPr/>
        </p:nvSpPr>
        <p:spPr>
          <a:xfrm>
            <a:off x="4223347" y="2861694"/>
            <a:ext cx="1268362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Native Mobile apps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EAA26-281E-761C-1201-BE77A1705641}"/>
              </a:ext>
            </a:extLst>
          </p:cNvPr>
          <p:cNvSpPr/>
          <p:nvPr/>
        </p:nvSpPr>
        <p:spPr>
          <a:xfrm>
            <a:off x="4164355" y="3712209"/>
            <a:ext cx="1622323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Web based mobile apps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F9C6A-ABCC-C9D1-AC64-E711CCB4E57B}"/>
              </a:ext>
            </a:extLst>
          </p:cNvPr>
          <p:cNvSpPr/>
          <p:nvPr/>
        </p:nvSpPr>
        <p:spPr>
          <a:xfrm>
            <a:off x="4238096" y="4562724"/>
            <a:ext cx="1607574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/>
              <a:t>Hybrid mobile apps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EC47CC-16ED-3676-EC99-4CDD2543AEE1}"/>
              </a:ext>
            </a:extLst>
          </p:cNvPr>
          <p:cNvCxnSpPr>
            <a:stCxn id="6" idx="3"/>
          </p:cNvCxnSpPr>
          <p:nvPr/>
        </p:nvCxnSpPr>
        <p:spPr>
          <a:xfrm flipV="1">
            <a:off x="5491709" y="3149287"/>
            <a:ext cx="148619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162141-C366-E538-57DE-6FBABD2BBF95}"/>
              </a:ext>
            </a:extLst>
          </p:cNvPr>
          <p:cNvCxnSpPr>
            <a:cxnSpLocks/>
          </p:cNvCxnSpPr>
          <p:nvPr/>
        </p:nvCxnSpPr>
        <p:spPr>
          <a:xfrm>
            <a:off x="5845670" y="3955559"/>
            <a:ext cx="1469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327ACC-56EA-0AF3-85B3-DD466EB337DB}"/>
              </a:ext>
            </a:extLst>
          </p:cNvPr>
          <p:cNvCxnSpPr>
            <a:cxnSpLocks/>
          </p:cNvCxnSpPr>
          <p:nvPr/>
        </p:nvCxnSpPr>
        <p:spPr>
          <a:xfrm>
            <a:off x="5805950" y="4836447"/>
            <a:ext cx="1285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918459-C3BF-FA48-4287-F9801298C05B}"/>
              </a:ext>
            </a:extLst>
          </p:cNvPr>
          <p:cNvCxnSpPr>
            <a:cxnSpLocks/>
          </p:cNvCxnSpPr>
          <p:nvPr/>
        </p:nvCxnSpPr>
        <p:spPr>
          <a:xfrm>
            <a:off x="6977905" y="3163844"/>
            <a:ext cx="337295" cy="79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353CC6-C4F7-D377-6CFC-ABFD88A19802}"/>
              </a:ext>
            </a:extLst>
          </p:cNvPr>
          <p:cNvCxnSpPr>
            <a:cxnSpLocks/>
          </p:cNvCxnSpPr>
          <p:nvPr/>
        </p:nvCxnSpPr>
        <p:spPr>
          <a:xfrm flipV="1">
            <a:off x="7113960" y="3955558"/>
            <a:ext cx="201240" cy="83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6B511B-5BCB-11D4-326D-1CA7BFA6F8C6}"/>
              </a:ext>
            </a:extLst>
          </p:cNvPr>
          <p:cNvSpPr/>
          <p:nvPr/>
        </p:nvSpPr>
        <p:spPr>
          <a:xfrm>
            <a:off x="7662377" y="3113269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Advantages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CAC99-0F3C-FEE2-D3C3-C68B4EA5B2E0}"/>
              </a:ext>
            </a:extLst>
          </p:cNvPr>
          <p:cNvSpPr/>
          <p:nvPr/>
        </p:nvSpPr>
        <p:spPr>
          <a:xfrm>
            <a:off x="7661979" y="3751683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Disadvantages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E47647-EED6-8F3F-25A5-AA5B49FACB8B}"/>
              </a:ext>
            </a:extLst>
          </p:cNvPr>
          <p:cNvSpPr/>
          <p:nvPr/>
        </p:nvSpPr>
        <p:spPr>
          <a:xfrm>
            <a:off x="7663775" y="4411530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125" y="1909497"/>
            <a:ext cx="9052560" cy="2487168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Types of mobil</a:t>
            </a:r>
            <a:r>
              <a:rPr lang="en-US" dirty="0"/>
              <a:t>e apps:</a:t>
            </a:r>
            <a:br>
              <a:rPr lang="en-US" dirty="0"/>
            </a:br>
            <a:r>
              <a:rPr lang="en-US" dirty="0"/>
              <a:t>1) Native mobile apps</a:t>
            </a:r>
            <a:br>
              <a:rPr lang="en-US" dirty="0"/>
            </a:br>
            <a:r>
              <a:rPr lang="en-US" dirty="0"/>
              <a:t>2) Web based mobile apps</a:t>
            </a:r>
            <a:br>
              <a:rPr lang="en-US" dirty="0"/>
            </a:br>
            <a:r>
              <a:rPr lang="en-US" dirty="0"/>
              <a:t>3) Hybrid mobile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1125" y="840658"/>
            <a:ext cx="8349750" cy="4689987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542" y="4686471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9961" y="1516083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31" y="-339508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All about native mobile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83" y="3666744"/>
            <a:ext cx="6419088" cy="1185770"/>
          </a:xfrm>
          <a:noFill/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Advantages of Native mobile apps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 dirty="0"/>
              <a:t>More responsive, quicker, and offer a greater user experience.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 dirty="0"/>
              <a:t>Fewer bugs during development</a:t>
            </a:r>
            <a:r>
              <a:rPr lang="en-US" sz="2400" dirty="0"/>
              <a:t>.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CF82B-C48D-62ED-7A81-7C072F84564E}"/>
              </a:ext>
            </a:extLst>
          </p:cNvPr>
          <p:cNvSpPr txBox="1"/>
          <p:nvPr/>
        </p:nvSpPr>
        <p:spPr>
          <a:xfrm>
            <a:off x="872317" y="1909621"/>
            <a:ext cx="6507479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It is specially designed for a specific device like smartphones or tablets.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Written in a specific programming language (e.g., Objective-C, Swift, Java, or Kotlin).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DFB35-0550-527C-A016-C3A824563291}"/>
              </a:ext>
            </a:extLst>
          </p:cNvPr>
          <p:cNvSpPr txBox="1"/>
          <p:nvPr/>
        </p:nvSpPr>
        <p:spPr>
          <a:xfrm>
            <a:off x="872317" y="4755569"/>
            <a:ext cx="5814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Disadvantages of Native mobile apps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It is time consuming development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The cost of developing native mobile apps is high.</a:t>
            </a:r>
          </a:p>
          <a:p>
            <a:pPr algn="ctr"/>
            <a:endParaRPr lang="en-US" b="0" i="0" dirty="0">
              <a:solidFill>
                <a:srgbClr val="00C2FF"/>
              </a:solidFill>
              <a:effectLst/>
              <a:highlight>
                <a:srgbClr val="FFFFFF"/>
              </a:highlight>
              <a:latin typeface="geomanist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sz="1800" dirty="0"/>
          </a:p>
          <a:p>
            <a:pPr marL="571500" indent="-571500" algn="ctr">
              <a:buFont typeface="+mj-lt"/>
              <a:buAutoNum type="romanUcPeriod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227DB-42BE-8899-CB09-A5231B924556}"/>
              </a:ext>
            </a:extLst>
          </p:cNvPr>
          <p:cNvSpPr txBox="1"/>
          <p:nvPr/>
        </p:nvSpPr>
        <p:spPr>
          <a:xfrm>
            <a:off x="1312606" y="5720649"/>
            <a:ext cx="6067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examples of native mobile apps are:</a:t>
            </a:r>
          </a:p>
          <a:p>
            <a:r>
              <a:rPr lang="en-US" dirty="0"/>
              <a:t>-Spotify			-Uber		-Google maps</a:t>
            </a:r>
          </a:p>
          <a:p>
            <a:r>
              <a:rPr lang="en-US" dirty="0"/>
              <a:t>-WhatsApp		-Netflix		-Instagram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All about Web based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39284" y="-1"/>
            <a:ext cx="7252716" cy="67214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-apple-system"/>
              </a:rPr>
              <a:t>They are accessed through a web browser on mobile devices and do not require installation.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-apple-system"/>
              </a:rPr>
              <a:t>Developed using standard web technologies like HTML, CSS, and JavaScript.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latin typeface="-apple-system"/>
              </a:rPr>
              <a:t>		Advantages of web-based mobile apps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-apple-system"/>
              </a:rPr>
              <a:t>User don’t need to install the app for use.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Developers can write code once and deploy it on multiple platforms.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rgbClr val="111111"/>
              </a:solidFill>
              <a:highlight>
                <a:srgbClr val="FFFFFF"/>
              </a:highlight>
              <a:latin typeface="-apple-system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	Disadvantages of  web-based mobile apps</a:t>
            </a:r>
          </a:p>
          <a:p>
            <a:pPr lvl="2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Web apps require a steady internet connection.</a:t>
            </a:r>
            <a:endParaRPr lang="en-US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2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Web apps may not work well on all browsers.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Just like any website, web apps face their fair share of security challenges.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b="1" dirty="0">
                <a:latin typeface="-apple-system"/>
              </a:rPr>
              <a:t>Examples of Web based mobile apps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Google Docs		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-apple-system"/>
              </a:rPr>
              <a:t>Twitter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Netflix 			</a:t>
            </a:r>
            <a:r>
              <a:rPr lang="en-US" sz="1800" b="1" dirty="0"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 </a:t>
            </a:r>
            <a:r>
              <a:rPr lang="en-US" b="1" dirty="0">
                <a:latin typeface="-apple-system"/>
              </a:rPr>
              <a:t>Gmail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Facebook		</a:t>
            </a:r>
            <a:r>
              <a:rPr lang="en-US" sz="1800" b="1" dirty="0"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 </a:t>
            </a:r>
            <a:r>
              <a:rPr lang="en-US" b="1" dirty="0">
                <a:latin typeface="-apple-system"/>
              </a:rPr>
              <a:t>Trello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b="1" dirty="0">
              <a:latin typeface="-apple-syste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b="1" dirty="0">
              <a:latin typeface="-apple-syste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768" y="-1271016"/>
            <a:ext cx="6419088" cy="1929384"/>
          </a:xfrm>
        </p:spPr>
        <p:txBody>
          <a:bodyPr/>
          <a:lstStyle/>
          <a:p>
            <a:r>
              <a:rPr lang="en-US" dirty="0">
                <a:latin typeface="-apple-system"/>
              </a:rPr>
              <a:t>Hybrid Mobile apps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4622" y="2257652"/>
            <a:ext cx="6227064" cy="2265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Advantages of hybrid mobile apps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Shared codebase for multiple platforms.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Quicker updates and deployment.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One codebase to maintain.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-apple-system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Disadvantages of Hybrid mobile apps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latin typeface="-apple-system"/>
              </a:rPr>
              <a:pPr/>
              <a:t>6</a:t>
            </a:fld>
            <a:endParaRPr lang="en-US" dirty="0"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B24D7-46FC-B5EC-519C-ACE0432B5004}"/>
              </a:ext>
            </a:extLst>
          </p:cNvPr>
          <p:cNvSpPr txBox="1"/>
          <p:nvPr/>
        </p:nvSpPr>
        <p:spPr>
          <a:xfrm>
            <a:off x="5001768" y="765675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Hybrid mobile apps are applications that combine web technologies (HTML, CSS, JavaScript) with a native wrapper, allowing them to run on multiple platforms using a single codebase.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434B1A3-6810-8DD4-F8D2-9FECBC562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255" y="4384164"/>
            <a:ext cx="46457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-apple-system"/>
              </a:rPr>
              <a:t>Slower performance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Limited access to device features	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Less seamless user experience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CA75C-D956-BE14-267B-0EA432BF8AA1}"/>
              </a:ext>
            </a:extLst>
          </p:cNvPr>
          <p:cNvSpPr txBox="1"/>
          <p:nvPr/>
        </p:nvSpPr>
        <p:spPr>
          <a:xfrm>
            <a:off x="5166950" y="5476858"/>
            <a:ext cx="608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 hybrid mobile apps:</a:t>
            </a:r>
          </a:p>
          <a:p>
            <a:r>
              <a:rPr lang="en-US" dirty="0"/>
              <a:t>Instagram			Twitter  		Uber Evernote Ionic			Pinterest		Gmail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Aashish Subedi</a:t>
            </a:r>
          </a:p>
          <a:p>
            <a:r>
              <a:rPr lang="en-US" dirty="0"/>
              <a:t>ashisvlog12@gmail.com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{37F5B61E-A81F-4FD6-A2CF-54FDA2A470F5}tf56410444_win32</Template>
  <TotalTime>69</TotalTime>
  <Words>405</Words>
  <Application>Microsoft Office PowerPoint</Application>
  <PresentationFormat>Widescreen</PresentationFormat>
  <Paragraphs>64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Baskerville Old Face</vt:lpstr>
      <vt:lpstr>Calibri</vt:lpstr>
      <vt:lpstr>geomanist</vt:lpstr>
      <vt:lpstr>Gill Sans Nova Light</vt:lpstr>
      <vt:lpstr>Custom</vt:lpstr>
      <vt:lpstr>Presentation on Mobile Apps:</vt:lpstr>
      <vt:lpstr>Table of Content:</vt:lpstr>
      <vt:lpstr>Types of mobile apps: 1) Native mobile apps 2) Web based mobile apps 3) Hybrid mobile apps</vt:lpstr>
      <vt:lpstr>All about native mobile apps</vt:lpstr>
      <vt:lpstr>All about Web based mobile app</vt:lpstr>
      <vt:lpstr>Hybrid Mobile apps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Dahal</dc:creator>
  <cp:lastModifiedBy>Pratik Dahal</cp:lastModifiedBy>
  <cp:revision>3</cp:revision>
  <dcterms:created xsi:type="dcterms:W3CDTF">2024-08-02T04:58:12Z</dcterms:created>
  <dcterms:modified xsi:type="dcterms:W3CDTF">2024-08-04T07:57:00Z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